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4"/>
  </p:notesMasterIdLst>
  <p:handoutMasterIdLst>
    <p:handoutMasterId r:id="rId85"/>
  </p:handoutMasterIdLst>
  <p:sldIdLst>
    <p:sldId id="349" r:id="rId2"/>
    <p:sldId id="338" r:id="rId3"/>
    <p:sldId id="350" r:id="rId4"/>
    <p:sldId id="257" r:id="rId5"/>
    <p:sldId id="258" r:id="rId6"/>
    <p:sldId id="259" r:id="rId7"/>
    <p:sldId id="260" r:id="rId8"/>
    <p:sldId id="352" r:id="rId9"/>
    <p:sldId id="385" r:id="rId10"/>
    <p:sldId id="413" r:id="rId11"/>
    <p:sldId id="377" r:id="rId12"/>
    <p:sldId id="378" r:id="rId13"/>
    <p:sldId id="379" r:id="rId14"/>
    <p:sldId id="380" r:id="rId15"/>
    <p:sldId id="381" r:id="rId16"/>
    <p:sldId id="382" r:id="rId17"/>
    <p:sldId id="383" r:id="rId18"/>
    <p:sldId id="414" r:id="rId19"/>
    <p:sldId id="415" r:id="rId20"/>
    <p:sldId id="416" r:id="rId21"/>
    <p:sldId id="38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262" r:id="rId59"/>
    <p:sldId id="263" r:id="rId60"/>
    <p:sldId id="453" r:id="rId61"/>
    <p:sldId id="395" r:id="rId62"/>
    <p:sldId id="401" r:id="rId63"/>
    <p:sldId id="393" r:id="rId64"/>
    <p:sldId id="392" r:id="rId65"/>
    <p:sldId id="345" r:id="rId66"/>
    <p:sldId id="346" r:id="rId67"/>
    <p:sldId id="396" r:id="rId68"/>
    <p:sldId id="397" r:id="rId69"/>
    <p:sldId id="398" r:id="rId70"/>
    <p:sldId id="400" r:id="rId71"/>
    <p:sldId id="399" r:id="rId72"/>
    <p:sldId id="402" r:id="rId73"/>
    <p:sldId id="403" r:id="rId74"/>
    <p:sldId id="404" r:id="rId75"/>
    <p:sldId id="405" r:id="rId76"/>
    <p:sldId id="406" r:id="rId77"/>
    <p:sldId id="407" r:id="rId78"/>
    <p:sldId id="408" r:id="rId79"/>
    <p:sldId id="409" r:id="rId80"/>
    <p:sldId id="410" r:id="rId81"/>
    <p:sldId id="411" r:id="rId82"/>
    <p:sldId id="412" r:id="rId83"/>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07.09.2022</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07.09.2022</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07.09.2022</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07/09/2022</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07.09.2022</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07.09.2022</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07.09.2022</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Podstawy programowania w języku </a:t>
            </a:r>
            <a:r>
              <a:rPr lang="pl-PL" altLang="pl-PL" dirty="0" err="1"/>
              <a:t>Python</a:t>
            </a:r>
            <a:r>
              <a:rPr lang="pl-PL" altLang="pl-PL" dirty="0"/>
              <a:t> - Szkolenie dla programistów</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Wstęp do programowania w języku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Język</a:t>
            </a:r>
            <a:r>
              <a:rPr lang="en-US" dirty="0"/>
              <a:t> python</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Typy danych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Struktury danych – ich charakterystyka i metody</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Instrukcje</a:t>
            </a:r>
            <a:r>
              <a:rPr lang="en-US" dirty="0"/>
              <a:t> </a:t>
            </a:r>
            <a:r>
              <a:rPr lang="en-US" dirty="0" err="1"/>
              <a:t>Sterujące</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Zasady tworzenia dokumentacji w języku </a:t>
            </a:r>
            <a:r>
              <a:rPr lang="pl-PL" dirty="0" err="1"/>
              <a:t>Python</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Pliki</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en-US" dirty="0" err="1"/>
              <a:t>Funkcje</a:t>
            </a:r>
            <a:r>
              <a:rPr lang="pl-PL" dirty="0"/>
              <a:t>, Wybrane aspekty użycia funkcji</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Wykorzystanie kolekcji do pracy z funkcjami</a:t>
            </a:r>
          </a:p>
        </p:txBody>
      </p:sp>
      <p:sp>
        <p:nvSpPr>
          <p:cNvPr id="5" name="Symbol zastępczy tekstu 4"/>
          <p:cNvSpPr>
            <a:spLocks noGrp="1"/>
          </p:cNvSpPr>
          <p:nvPr>
            <p:ph type="body" sz="quarter" idx="30"/>
          </p:nvPr>
        </p:nvSpPr>
        <p:spPr>
          <a:xfrm>
            <a:off x="1581528" y="1611501"/>
            <a:ext cx="7105272" cy="279757"/>
          </a:xfrm>
        </p:spPr>
        <p:txBody>
          <a:bodyPr/>
          <a:lstStyle/>
          <a:p>
            <a:r>
              <a:rPr lang="pl-PL" dirty="0"/>
              <a:t>Zaawansowane zagadnienia dotyczące funkcji</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Wstęp do tworzenie modułów</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Wstęp do programowania obiektowego w języku </a:t>
            </a:r>
            <a:r>
              <a:rPr lang="pl-PL" dirty="0" err="1"/>
              <a:t>Python</a:t>
            </a:r>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a:t>Wyjątki, obsługa błędów</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Przetwarzanie danych XML w języku </a:t>
            </a:r>
            <a:r>
              <a:rPr lang="pl-PL" dirty="0" err="1"/>
              <a:t>Python</a:t>
            </a:r>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Wybrane aspekty zastosowań języka </a:t>
            </a:r>
            <a:r>
              <a:rPr lang="pl-PL" dirty="0" err="1"/>
              <a:t>Python</a:t>
            </a:r>
            <a:r>
              <a:rPr lang="pl-PL" dirty="0"/>
              <a:t>, wstęp do programowania wielowątkowego</a:t>
            </a:r>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Co dalej? </a:t>
            </a:r>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07.09.2022</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636305"/>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a:xfrm>
            <a:off x="435894" y="297862"/>
            <a:ext cx="8272212" cy="741249"/>
          </a:xfrm>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a:xfrm>
            <a:off x="435894" y="176619"/>
            <a:ext cx="8272212" cy="741249"/>
          </a:xfrm>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07.09.2022</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07.09.2022</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07.09.2022</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07.09.2022</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07.09.2022</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07.09.2022</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07.09.2022</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07.09.2022</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07.09.2022</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07.09.2022</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2913</TotalTime>
  <Words>5999</Words>
  <Application>Microsoft Office PowerPoint</Application>
  <PresentationFormat>Pokaz na ekranie (16:9)</PresentationFormat>
  <Paragraphs>621</Paragraphs>
  <Slides>82</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82</vt:i4>
      </vt:variant>
    </vt:vector>
  </HeadingPairs>
  <TitlesOfParts>
    <vt:vector size="98"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257</cp:revision>
  <dcterms:created xsi:type="dcterms:W3CDTF">2015-08-12T08:39:11Z</dcterms:created>
  <dcterms:modified xsi:type="dcterms:W3CDTF">2022-09-07T12:10:54Z</dcterms:modified>
</cp:coreProperties>
</file>